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734" y="5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7BC2A-6BCA-4D46-8518-B5C7232845A3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2C497-5430-41BB-9D59-F815B45E09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7BC2A-6BCA-4D46-8518-B5C7232845A3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2C497-5430-41BB-9D59-F815B45E09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7BC2A-6BCA-4D46-8518-B5C7232845A3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2C497-5430-41BB-9D59-F815B45E09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7BC2A-6BCA-4D46-8518-B5C7232845A3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2C497-5430-41BB-9D59-F815B45E09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7BC2A-6BCA-4D46-8518-B5C7232845A3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2C497-5430-41BB-9D59-F815B45E09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7BC2A-6BCA-4D46-8518-B5C7232845A3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2C497-5430-41BB-9D59-F815B45E09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7BC2A-6BCA-4D46-8518-B5C7232845A3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2C497-5430-41BB-9D59-F815B45E09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7BC2A-6BCA-4D46-8518-B5C7232845A3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2C497-5430-41BB-9D59-F815B45E09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7BC2A-6BCA-4D46-8518-B5C7232845A3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2C497-5430-41BB-9D59-F815B45E09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7BC2A-6BCA-4D46-8518-B5C7232845A3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2C497-5430-41BB-9D59-F815B45E09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7BC2A-6BCA-4D46-8518-B5C7232845A3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2C497-5430-41BB-9D59-F815B45E09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7BC2A-6BCA-4D46-8518-B5C7232845A3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92C497-5430-41BB-9D59-F815B45E093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2428868"/>
            <a:ext cx="5882439" cy="4429131"/>
          </a:xfrm>
          <a:prstGeom prst="rect">
            <a:avLst/>
          </a:prstGeom>
        </p:spPr>
      </p:pic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41" name="Рисунок 15" descr="00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488488" cy="10910888"/>
          </a:xfrm>
          <a:prstGeom prst="rect">
            <a:avLst/>
          </a:prstGeom>
          <a:noFill/>
        </p:spPr>
      </p:pic>
      <p:sp>
        <p:nvSpPr>
          <p:cNvPr id="10243" name="Rectangle 3"/>
          <p:cNvSpPr>
            <a:spLocks noChangeArrowheads="1"/>
          </p:cNvSpPr>
          <p:nvPr/>
        </p:nvSpPr>
        <p:spPr bwMode="auto">
          <a:xfrm rot="10800000" flipV="1">
            <a:off x="642910" y="501630"/>
            <a:ext cx="8501090" cy="597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МБУДО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Дом детского творчества муниципального образования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Лениногорский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муниципальный район.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 зарастет тропинка к роднику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9" y="0"/>
            <a:ext cx="9108281" cy="6858000"/>
          </a:xfrm>
          <a:prstGeom prst="rect">
            <a:avLst/>
          </a:prstGeom>
        </p:spPr>
      </p:pic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0" y="0"/>
            <a:ext cx="9144000" cy="649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Душа есть родник: если будешь раскапывать его, очистится;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    если же засыплешь, исчезнет.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Родник - символом связи поколений, будет способствовать формированию у населения, особенно у молодёжи, чувства патриотизма и любви к малой родине, высокого уровня культуры поведения, бережного отношения к природе и творениям рук человеческих 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Лениногорский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район - рекордсмен по количеству родников в Татарстане!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Лениногорский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район занимает первое место по количеству родников в республике - на территории района насчитывалось 263 родника.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0" y="0"/>
            <a:ext cx="2295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9" y="0"/>
            <a:ext cx="9108281" cy="6858000"/>
          </a:xfrm>
          <a:prstGeom prst="rect">
            <a:avLst/>
          </a:prstGeom>
        </p:spPr>
      </p:pic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0" y="857233"/>
            <a:ext cx="91440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 июня в рамках празднования дня эколога  был организован экологический рейд обучающихся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обьединения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«Зеленая Планета» на родник «Легенда» который находится в городе Лениногорск. Ребята взяли с собой мусорные пакеты, табличку с призывом «Мусор не бросать!» и начали уборку.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Альбина\Desktop\Экология\очистка родника Не зарастет тропинка к роднику\hyAQO7njPJ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214554"/>
            <a:ext cx="3048036" cy="4064049"/>
          </a:xfrm>
          <a:prstGeom prst="rect">
            <a:avLst/>
          </a:prstGeom>
          <a:noFill/>
        </p:spPr>
      </p:pic>
      <p:pic>
        <p:nvPicPr>
          <p:cNvPr id="1027" name="Picture 3" descr="C:\Users\Альбина\Desktop\Экология\очистка родника Не зарастет тропинка к роднику\h3pQkh5v2gg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43372" y="2285992"/>
            <a:ext cx="3476628" cy="39290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9" y="0"/>
            <a:ext cx="9108281" cy="6858000"/>
          </a:xfrm>
          <a:prstGeom prst="rect">
            <a:avLst/>
          </a:prstGeom>
        </p:spPr>
      </p:pic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0" y="0"/>
            <a:ext cx="91440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Этапы реализации проекта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1)Подготовительный этап: постановка проблемы, планирование времени проекта, сбор информации о местонахождении родника.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2) Практический этап (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этап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реализации проекта): исследование родника, оценка экологического состояния родника, очистка и  благоустройство родника.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3) Завершающий этап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пропагандистский): оформление полученных результатов, знакомство всех учащихся школы с результатами проекта, выпуск листовки.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9" y="0"/>
            <a:ext cx="9108281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42910" y="285728"/>
            <a:ext cx="77867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Посещая излюбленные места отдыха, вместо живописной природы можно увидеть мусор: стеклянная и пластиковая тара, пакеты, окурки.</a:t>
            </a:r>
          </a:p>
        </p:txBody>
      </p:sp>
      <p:pic>
        <p:nvPicPr>
          <p:cNvPr id="4" name="Рисунок 3" descr="9HUSFwT_QsA.jpg"/>
          <p:cNvPicPr/>
          <p:nvPr/>
        </p:nvPicPr>
        <p:blipFill>
          <a:blip r:embed="rId3"/>
          <a:stretch>
            <a:fillRect/>
          </a:stretch>
        </p:blipFill>
        <p:spPr>
          <a:xfrm>
            <a:off x="1000100" y="1714488"/>
            <a:ext cx="6542014" cy="45296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08281" cy="6858000"/>
          </a:xfrm>
          <a:prstGeom prst="rect">
            <a:avLst/>
          </a:prstGeom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428604"/>
            <a:ext cx="91440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 счастью, не все родники находятся в бесхозном состоянии. В числе осмотренных родников есть и такие, которые являются примером для подражания. На территории таких мест отдыха установлены беседки, контейнеры для сбора мусора, а предприятия, за которыми закреплены родники, обеспечивают его своевременный вывоз.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Users\Альбина\Desktop\Экология\очистка родника Не зарастет тропинка к роднику\wJNKqKqrIn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2071678"/>
            <a:ext cx="4476760" cy="4476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9" y="0"/>
            <a:ext cx="9108281" cy="6858000"/>
          </a:xfrm>
          <a:prstGeom prst="rect">
            <a:avLst/>
          </a:prstGeom>
        </p:spPr>
      </p:pic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0" y="0"/>
            <a:ext cx="9144000" cy="261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Родник «Легенда», обустроенный НГДУ «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Лениногорскнефть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 в 90-е годы, находится в любимом всеми  городском лесопарке вблизи многочисленных спортивных сооружений. Этот уголок имеет своё особое очарование, и каждый здесь может найти себе занятие по душе.  Созданный с любовью руками первых нефтяников в 50-е годы ХХ века, он в разные годы дополнялся новыми объектами.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Альбина\Desktop\Экология\очистка родника Не зарастет тропинка к роднику\jsHmk83SIT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2714620"/>
            <a:ext cx="6572296" cy="39290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08281" cy="6858000"/>
          </a:xfrm>
          <a:prstGeom prst="rect">
            <a:avLst/>
          </a:prstGeom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Родник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Яшлек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был обустроен в честь 60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летию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Лениногорска и 70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летию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НГДУ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Лениногорскнефть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42" name="Picture 2" descr="https://pp.userapi.com/c840323/v840323222/14a1/sl7eb2y36m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785926"/>
            <a:ext cx="4317975" cy="4317976"/>
          </a:xfrm>
          <a:prstGeom prst="rect">
            <a:avLst/>
          </a:prstGeom>
          <a:noFill/>
        </p:spPr>
      </p:pic>
      <p:pic>
        <p:nvPicPr>
          <p:cNvPr id="10244" name="Picture 4" descr="https://pp.userapi.com/c840323/v840323222/14e9/Tcxv_TXd0fU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9190" y="2143116"/>
            <a:ext cx="3857675" cy="38576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9" y="0"/>
            <a:ext cx="9108281" cy="6858000"/>
          </a:xfrm>
          <a:prstGeom prst="rect">
            <a:avLst/>
          </a:prstGeom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2923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Родник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Прохладный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В районе лесопарка был обустроен силами НГДУ «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Лениногорскнефть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» в 1996 году. Его очень любят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лениногорцы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. Многие, приходят сюда за вкусной ключевой водой. К источнику ведёт удобная лестница с перилами, у самой воды есть площадка со столиком и скамейками для отдыха. Но в настоящее время вид объекта и прилегающей территории оставляют желать лучшего.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218" name="Picture 2" descr="https://pp.userapi.com/c840323/v840323683/1283/0uiu4kXAF0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500438"/>
            <a:ext cx="4167216" cy="3125412"/>
          </a:xfrm>
          <a:prstGeom prst="rect">
            <a:avLst/>
          </a:prstGeom>
          <a:noFill/>
        </p:spPr>
      </p:pic>
      <p:pic>
        <p:nvPicPr>
          <p:cNvPr id="9220" name="Picture 4" descr="https://pp.userapi.com/c840323/v840323683/12a7/0X15WjuK3g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3500438"/>
            <a:ext cx="4095777" cy="30718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9" y="0"/>
            <a:ext cx="9108281" cy="6858000"/>
          </a:xfrm>
          <a:prstGeom prst="rect">
            <a:avLst/>
          </a:prstGeom>
        </p:spPr>
      </p:pic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0" y="0"/>
            <a:ext cx="700089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Родник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Здоровье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4" name="Picture 2" descr="https://pp.userapi.com/c840323/v840323683/1229/FFVS1J01aL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571612"/>
            <a:ext cx="4214842" cy="4143404"/>
          </a:xfrm>
          <a:prstGeom prst="rect">
            <a:avLst/>
          </a:prstGeom>
          <a:noFill/>
        </p:spPr>
      </p:pic>
      <p:pic>
        <p:nvPicPr>
          <p:cNvPr id="8196" name="Picture 4" descr="https://pp.userapi.com/c840323/v840323683/123b/Yf6gBfNVGow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9190" y="1571612"/>
            <a:ext cx="3857652" cy="42148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9" y="0"/>
            <a:ext cx="9108281" cy="6858000"/>
          </a:xfrm>
          <a:prstGeom prst="rect">
            <a:avLst/>
          </a:prstGeom>
        </p:spPr>
      </p:pic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0" y="0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4400" algn="l"/>
              </a:tabLs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44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Родник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Капелька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был обустроен в 1996 году. Родник на данный момент находится  в запущенном состоянии. По мнению участников акции его никогда не убирают так как на территории скопилось большое количество мусора. 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Picture 2" descr="https://pp.userapi.com/c840323/v840323683/1268/k5v7jpUoPX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1607307"/>
            <a:ext cx="7000924" cy="52506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9" y="0"/>
            <a:ext cx="9108281" cy="6858000"/>
          </a:xfrm>
          <a:prstGeom prst="rect">
            <a:avLst/>
          </a:prstGeom>
        </p:spPr>
      </p:pic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0" y="0"/>
            <a:ext cx="9144000" cy="289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4400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44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Результат экологической акции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 зарастет тропинка к роднику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было очищено от бытового мусора 5 родников в г Лениногорске. Собрано 20 более мешков с мусором. Вокруг родника территория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территория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стала гораздо чище. Участники  проекта приобрели  навыки  работы в команде, развитие у участников проекта творческих инициатив, любви и бережного отношения к природным богатствам.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 descr="https://pp.userapi.com/c840323/v840323222/13f6/ACqwV6mUQW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786058"/>
            <a:ext cx="3786214" cy="3786215"/>
          </a:xfrm>
          <a:prstGeom prst="rect">
            <a:avLst/>
          </a:prstGeom>
          <a:noFill/>
        </p:spPr>
      </p:pic>
      <p:pic>
        <p:nvPicPr>
          <p:cNvPr id="6148" name="Picture 4" descr="https://pp.userapi.com/c840323/v840323222/146b/PdkYdID2-ew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2" y="2630491"/>
            <a:ext cx="3929090" cy="39290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9" y="0"/>
            <a:ext cx="9108281" cy="6858000"/>
          </a:xfrm>
          <a:prstGeom prst="rect">
            <a:avLst/>
          </a:prstGeom>
        </p:spPr>
      </p:pic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0" y="0"/>
            <a:ext cx="9144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Перспективы развития проекта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привлечь внимание местной общественности к теме бережного отношения к природе и необходимости сохранения существующих источников питьевой воды очистка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природных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источников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воды, создание удобного доступа к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родникам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комфортной зоны отдыха для жителей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mowp-YqWRew.jpg"/>
          <p:cNvPicPr/>
          <p:nvPr/>
        </p:nvPicPr>
        <p:blipFill>
          <a:blip r:embed="rId3"/>
          <a:stretch>
            <a:fillRect/>
          </a:stretch>
        </p:blipFill>
        <p:spPr>
          <a:xfrm>
            <a:off x="1357290" y="2214554"/>
            <a:ext cx="5940425" cy="41846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9" y="0"/>
            <a:ext cx="9108281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57158" y="357166"/>
            <a:ext cx="77153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Красивейшая природа – вот главная особенность Лениногорска. Тут вам и лес, и горы, и озёра, и многочисленные родники. Считается, что родниковая вода обладает целебными свойствами, и поэтому в народе предпочтение отдаётся именно ей – чистой, природной родниковой воде, которая дарит энергию тем, кто её пьёт</a:t>
            </a:r>
          </a:p>
        </p:txBody>
      </p:sp>
      <p:pic>
        <p:nvPicPr>
          <p:cNvPr id="4" name="Рисунок 3" descr="Фото0604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2910" y="2071678"/>
            <a:ext cx="7143800" cy="40719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447</Words>
  <Application>Microsoft Office PowerPoint</Application>
  <PresentationFormat>Экран (4:3)</PresentationFormat>
  <Paragraphs>70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Альбина</dc:creator>
  <cp:lastModifiedBy>Альбина</cp:lastModifiedBy>
  <cp:revision>4</cp:revision>
  <dcterms:created xsi:type="dcterms:W3CDTF">2018-01-14T08:08:29Z</dcterms:created>
  <dcterms:modified xsi:type="dcterms:W3CDTF">2018-10-25T07:35:04Z</dcterms:modified>
</cp:coreProperties>
</file>